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6" autoAdjust="0"/>
    <p:restoredTop sz="94660"/>
  </p:normalViewPr>
  <p:slideViewPr>
    <p:cSldViewPr snapToGrid="0">
      <p:cViewPr varScale="1">
        <p:scale>
          <a:sx n="84" d="100"/>
          <a:sy n="84" d="100"/>
        </p:scale>
        <p:origin x="45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C68A9-C8BE-4BDE-B59D-EC624EF384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E642ED-306F-43B7-8BC9-6A3B00C96A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7869AD-506C-4A9D-8F20-F25CB84C2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8963C-F5AE-4B12-A6C9-3A00B19012DF}" type="datetimeFigureOut">
              <a:rPr lang="sv-SE" smtClean="0"/>
              <a:t>2018-12-12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BA04AA-441E-4667-B948-3F8C83B1F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6B802C-3ABD-4128-B6D9-CA6919BEE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DF7-F792-494E-BD86-0D17378A61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3262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ED53E-87E4-43AD-973A-45DBD49F2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C518BB-A345-403F-899B-A3CCA21219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33644E-B621-42DE-A1E0-A66D4F8DC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8963C-F5AE-4B12-A6C9-3A00B19012DF}" type="datetimeFigureOut">
              <a:rPr lang="sv-SE" smtClean="0"/>
              <a:t>2018-12-12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E34D4B-2930-4313-9AE2-CEC1F61DB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DEBDC0-C5FB-4EFA-A5F5-656EA7CB7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DF7-F792-494E-BD86-0D17378A61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1408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ACD116-881C-4CA8-934D-84823D84AA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AEA7F5-E353-47D6-AFC9-9634962E0C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137C53-88FE-4F00-BA35-D2A45512C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8963C-F5AE-4B12-A6C9-3A00B19012DF}" type="datetimeFigureOut">
              <a:rPr lang="sv-SE" smtClean="0"/>
              <a:t>2018-12-12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B1332-BE60-4299-854E-70EBC1975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3E5E94-AAC1-4F16-A298-19007F518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DF7-F792-494E-BD86-0D17378A61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01072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A5A85-A7EC-40EB-A141-03F0B5A73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31BB3A-B331-4023-A76A-F67708D3DE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4D9B25-42D4-4740-B26B-13037ADBB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8963C-F5AE-4B12-A6C9-3A00B19012DF}" type="datetimeFigureOut">
              <a:rPr lang="sv-SE" smtClean="0"/>
              <a:t>2018-12-12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79F88-6F95-4F33-B739-72ACC5CCB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310C8F-C6BC-41D9-8768-F3CAF4D7D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DF7-F792-494E-BD86-0D17378A61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2780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2253F-E5C4-4891-85A6-0C2407E8E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CC0354-5BC2-4735-92A3-E0282DCE41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20209A-1BD8-48C8-ACA0-D292A896B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8963C-F5AE-4B12-A6C9-3A00B19012DF}" type="datetimeFigureOut">
              <a:rPr lang="sv-SE" smtClean="0"/>
              <a:t>2018-12-12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9B12D1-13DC-42AA-8503-92282FFF3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8EBA49-1BA4-4842-BCA4-195939274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DF7-F792-494E-BD86-0D17378A61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4188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39CDE-DE39-429D-8A15-E8B0DE92C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142C0-1CCC-4C3E-BA53-F8EFA82E9E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AF7524-5A06-4658-9A5A-FF06B525BD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624673-2CA2-4B8D-B3ED-B81C108D2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8963C-F5AE-4B12-A6C9-3A00B19012DF}" type="datetimeFigureOut">
              <a:rPr lang="sv-SE" smtClean="0"/>
              <a:t>2018-12-12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EA0D8B-1081-4406-87AE-0022D2BD1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833EB1-FD0D-4A33-98DA-4D3E5556F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DF7-F792-494E-BD86-0D17378A61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06984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37DAF-4ADE-48BA-938A-8F3B05F68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F1FA89-8EFB-4036-B85B-3FBE9A4A01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CAB138-EA92-4677-A606-66C1C58187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98A371-E671-4417-B120-F57C458AC8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FD33E0-9031-4CA7-986C-57E442548F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68A3A-0543-4071-98B5-D35E28A45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8963C-F5AE-4B12-A6C9-3A00B19012DF}" type="datetimeFigureOut">
              <a:rPr lang="sv-SE" smtClean="0"/>
              <a:t>2018-12-12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8341D5-BCA5-4E5E-A3AF-170850ADC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4B0303-0969-4A5F-8F94-910FBDB37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DF7-F792-494E-BD86-0D17378A61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88382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7C60E-3217-4DB1-B2E9-4FA6A390D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4FF145-39A3-4055-A012-5768B11F9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8963C-F5AE-4B12-A6C9-3A00B19012DF}" type="datetimeFigureOut">
              <a:rPr lang="sv-SE" smtClean="0"/>
              <a:t>2018-12-12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378F75-A6E3-43EA-8628-40183E7B3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0A2F38-29B3-4318-BC57-F23A6FB99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DF7-F792-494E-BD86-0D17378A61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88314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E3CFEC-F3FA-42EF-90BF-96C5BAD70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8963C-F5AE-4B12-A6C9-3A00B19012DF}" type="datetimeFigureOut">
              <a:rPr lang="sv-SE" smtClean="0"/>
              <a:t>2018-12-12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1E7E39-A0CE-441E-8A8E-37BA725ED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C3656F-6DAE-425E-BB64-44EB9D203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DF7-F792-494E-BD86-0D17378A61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3124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A4D42-E3D9-48B8-B545-A51E08FF9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E018F8-6DB3-4A2C-971D-C6BB7D4F18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A4944E-FE27-4F29-BF3C-DC51CD1479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3F38E5-10A2-4F8A-9CD5-0204BA01B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8963C-F5AE-4B12-A6C9-3A00B19012DF}" type="datetimeFigureOut">
              <a:rPr lang="sv-SE" smtClean="0"/>
              <a:t>2018-12-12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C76417-A201-43FE-A9AF-0015C8D26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DDED07-7589-4364-A8FB-9D4D322C5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DF7-F792-494E-BD86-0D17378A61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7658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BACA6-BB82-48FA-9581-3BED50C70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D9DF1D-6C6C-402E-A16E-E5FE084A53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EE85E2-3E43-4A39-8A8A-B75BDA8F7A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301059-5DED-4BAB-AD59-FFF255B05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8963C-F5AE-4B12-A6C9-3A00B19012DF}" type="datetimeFigureOut">
              <a:rPr lang="sv-SE" smtClean="0"/>
              <a:t>2018-12-12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7A7F57-05B5-4D0C-AA89-E336CFC4E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10C3F2-4007-4C0C-8893-9DCC521C7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DF7-F792-494E-BD86-0D17378A61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63045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295902-4164-4735-BAD0-795C7A423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6E80CA-3FF9-4C59-BD7C-5FA29AFC27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4E9881-7360-49A3-AE28-C6D2EA358E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8963C-F5AE-4B12-A6C9-3A00B19012DF}" type="datetimeFigureOut">
              <a:rPr lang="sv-SE" smtClean="0"/>
              <a:t>2018-12-12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0DD74A-F11A-4116-8674-87078CC3D3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C7E529-D3C6-47AB-A65A-B81AA90D32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D2DF7-F792-494E-BD86-0D17378A61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5910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D755A-2E9F-46BF-9517-AD4014866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Bidragsansökan</a:t>
            </a:r>
          </a:p>
        </p:txBody>
      </p:sp>
      <p:pic>
        <p:nvPicPr>
          <p:cNvPr id="4" name="Bild 1" descr="LEDARNA_INOM_PROCESSINDUSTRIN_logotype_liggande_vit_bakgrund_2013_vit">
            <a:extLst>
              <a:ext uri="{FF2B5EF4-FFF2-40B4-BE49-F238E27FC236}">
                <a16:creationId xmlns:a16="http://schemas.microsoft.com/office/drawing/2014/main" id="{C4F566A5-887B-4C15-9118-18433CFE8C6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0586" y="6176963"/>
            <a:ext cx="2401887" cy="61943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C2CE00-C6AF-4BD7-AC9E-B24CF599C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E4A42-0520-471E-8DEA-B964E6A89DFF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A1FD74F-61EA-405F-85A4-CF9EBF04460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38199" y="1523999"/>
          <a:ext cx="10445151" cy="44799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93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58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1708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4940">
                <a:tc>
                  <a:txBody>
                    <a:bodyPr/>
                    <a:lstStyle/>
                    <a:p>
                      <a:r>
                        <a:rPr lang="sv-SE" sz="1100" b="1" dirty="0"/>
                        <a:t>Beskrivning:</a:t>
                      </a:r>
                    </a:p>
                    <a:p>
                      <a:r>
                        <a:rPr lang="sv-SE" sz="1000" b="0" i="1" dirty="0"/>
                        <a:t>Alt beskrivning bifogas som bilaga</a:t>
                      </a:r>
                    </a:p>
                    <a:p>
                      <a:endParaRPr lang="sv-SE" sz="1000" b="0" i="1" dirty="0"/>
                    </a:p>
                    <a:p>
                      <a:endParaRPr lang="sv-SE" sz="1000" b="0" i="1" dirty="0"/>
                    </a:p>
                    <a:p>
                      <a:endParaRPr lang="sv-SE" sz="1000" b="0" i="1" dirty="0"/>
                    </a:p>
                    <a:p>
                      <a:endParaRPr lang="sv-SE" sz="1000" b="0" i="1" dirty="0"/>
                    </a:p>
                    <a:p>
                      <a:endParaRPr lang="sv-SE" sz="1000" b="0" i="1" dirty="0"/>
                    </a:p>
                    <a:p>
                      <a:endParaRPr lang="sv-SE" sz="10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sv-SE" sz="11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9459">
                <a:tc>
                  <a:txBody>
                    <a:bodyPr/>
                    <a:lstStyle/>
                    <a:p>
                      <a:r>
                        <a:rPr lang="sv-SE" sz="1100" b="1" dirty="0"/>
                        <a:t>Kontaktperson, </a:t>
                      </a:r>
                      <a:r>
                        <a:rPr lang="sv-SE" sz="1000" b="0" i="1" dirty="0"/>
                        <a:t>namn, </a:t>
                      </a:r>
                      <a:r>
                        <a:rPr lang="sv-SE" sz="1000" b="0" i="1" dirty="0" err="1"/>
                        <a:t>tel</a:t>
                      </a:r>
                      <a:r>
                        <a:rPr lang="sv-SE" sz="1000" b="0" i="1" dirty="0"/>
                        <a:t>, mailadress</a:t>
                      </a:r>
                      <a:r>
                        <a:rPr lang="sv-SE" sz="1100" b="1" dirty="0"/>
                        <a:t>:</a:t>
                      </a:r>
                    </a:p>
                    <a:p>
                      <a:r>
                        <a:rPr lang="sv-SE" sz="1100" b="1" dirty="0"/>
                        <a:t>Övriga deltagare, antal:</a:t>
                      </a:r>
                      <a:br>
                        <a:rPr lang="sv-SE" sz="1100" b="1" dirty="0"/>
                      </a:br>
                      <a:r>
                        <a:rPr lang="sv-SE" sz="1000" b="0" i="1" dirty="0"/>
                        <a:t>Efter aktiviteten lämnas deltagarlista in.</a:t>
                      </a:r>
                      <a:endParaRPr lang="sv-SE" sz="11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52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1" dirty="0"/>
                        <a:t>Återrapportering efter utförd aktivitet:</a:t>
                      </a:r>
                    </a:p>
                    <a:p>
                      <a:r>
                        <a:rPr lang="sv-SE" sz="1100" b="1" dirty="0"/>
                        <a:t>Vad:</a:t>
                      </a:r>
                    </a:p>
                    <a:p>
                      <a:endParaRPr lang="sv-SE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36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1" dirty="0"/>
                        <a:t>Bidragets storlek: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869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1" dirty="0"/>
                        <a:t>Beslut om bidrag: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På styrelsemöte nr xx togs xxx alt Styrelsens AU tog beslut </a:t>
                      </a:r>
                      <a:r>
                        <a:rPr lang="sv-SE" sz="1100" dirty="0" err="1"/>
                        <a:t>xxxx</a:t>
                      </a:r>
                      <a:endParaRPr lang="sv-SE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8C4ADFAD-8B48-4F06-80B3-11BA403C4263}"/>
              </a:ext>
            </a:extLst>
          </p:cNvPr>
          <p:cNvSpPr txBox="1"/>
          <p:nvPr/>
        </p:nvSpPr>
        <p:spPr>
          <a:xfrm>
            <a:off x="838199" y="6176963"/>
            <a:ext cx="6149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prstClr val="black"/>
                </a:solidFill>
              </a:rPr>
              <a:t>Bidragsansökan skickas till anders.georgson@ssab.com</a:t>
            </a:r>
          </a:p>
        </p:txBody>
      </p:sp>
    </p:spTree>
    <p:extLst>
      <p:ext uri="{BB962C8B-B14F-4D97-AF65-F5344CB8AC3E}">
        <p14:creationId xmlns:p14="http://schemas.microsoft.com/office/powerpoint/2010/main" val="2356271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59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Bidragsansökan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Behöver din klubb ett bidrag för aktiviteter?</dc:title>
  <dc:creator>Elderot, Kari</dc:creator>
  <cp:lastModifiedBy>Boderos, Marie</cp:lastModifiedBy>
  <cp:revision>2</cp:revision>
  <dcterms:created xsi:type="dcterms:W3CDTF">2018-11-13T08:25:22Z</dcterms:created>
  <dcterms:modified xsi:type="dcterms:W3CDTF">2018-12-12T18:11:55Z</dcterms:modified>
</cp:coreProperties>
</file>